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60" r:id="rId3"/>
    <p:sldId id="258" r:id="rId4"/>
    <p:sldId id="259" r:id="rId5"/>
    <p:sldId id="284" r:id="rId6"/>
    <p:sldId id="285" r:id="rId7"/>
    <p:sldId id="290" r:id="rId8"/>
    <p:sldId id="291" r:id="rId9"/>
    <p:sldId id="292" r:id="rId10"/>
    <p:sldId id="261" r:id="rId11"/>
    <p:sldId id="286" r:id="rId12"/>
    <p:sldId id="287" r:id="rId13"/>
    <p:sldId id="288" r:id="rId14"/>
    <p:sldId id="289" r:id="rId15"/>
    <p:sldId id="262" r:id="rId16"/>
    <p:sldId id="266" r:id="rId17"/>
    <p:sldId id="279" r:id="rId1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A1C134-AF7A-411A-9D8F-5CBE1C97082A}">
  <a:tblStyle styleId="{56A1C134-AF7A-411A-9D8F-5CBE1C9708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572" autoAdjust="0"/>
  </p:normalViewPr>
  <p:slideViewPr>
    <p:cSldViewPr snapToGrid="0">
      <p:cViewPr varScale="1">
        <p:scale>
          <a:sx n="86" d="100"/>
          <a:sy n="86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44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37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23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31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72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5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AAA. This is a CT of the abdomen without contrast demonstrating a very large abdominal aorta.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94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19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Gallbladder demonstrating stones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6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Gastrointestinal System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GERD</a:t>
            </a:r>
            <a:endParaRPr lang="en" sz="54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Assessment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Interventions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Evaluations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Teaching priorities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6" name="Picture 2" descr="Image result for G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5" y="1083817"/>
            <a:ext cx="4399300" cy="36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Gastritis</a:t>
            </a:r>
            <a:endParaRPr lang="en" sz="54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Assessment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Interventions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Evaluations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Teaching priorities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052" name="Picture 4" descr="Image result for gast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2" y="1327350"/>
            <a:ext cx="3474597" cy="32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4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PUD</a:t>
            </a:r>
            <a:endParaRPr lang="en" sz="54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Assessment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Interventions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Evaluations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Teaching priorities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074" name="Picture 2" descr="Image result for peptic ulcer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2" y="1228212"/>
            <a:ext cx="4545106" cy="34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Upper GI Bleed</a:t>
            </a:r>
            <a:endParaRPr lang="en" sz="54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Assessment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Interventions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Evaluations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Teaching priorities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0575" y="1572005"/>
            <a:ext cx="5157057" cy="29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4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Food Poisioning </a:t>
            </a:r>
            <a:endParaRPr lang="en" sz="5400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Assessment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Interventions</a:t>
            </a: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Evaluations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 dirty="0" smtClean="0"/>
              <a:t>Teaching priorities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89" y="1426061"/>
            <a:ext cx="3088342" cy="30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1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9800"/>
                </a:solidFill>
              </a:rPr>
              <a:t>Priorities</a:t>
            </a:r>
            <a:endParaRPr lang="en" sz="7200" dirty="0">
              <a:solidFill>
                <a:srgbClr val="FF98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2"/>
            <a:ext cx="5567700" cy="78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Find a partner or two </a:t>
            </a:r>
            <a:endParaRPr lang="en" sz="3600" dirty="0"/>
          </a:p>
        </p:txBody>
      </p:sp>
      <p:grpSp>
        <p:nvGrpSpPr>
          <p:cNvPr id="250" name="Shape 250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Shape 25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Shape 25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8" name="Shape 258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F9800"/>
                </a:solidFill>
              </a:rPr>
              <a:t>THANKS!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Any questions</a:t>
            </a:r>
            <a:r>
              <a:rPr lang="en" sz="6000" b="1" dirty="0" smtClean="0"/>
              <a:t>?</a:t>
            </a:r>
            <a:endParaRPr lang="en" sz="6000" b="1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Learning is finding out what you already know</a:t>
            </a:r>
          </a:p>
          <a:p>
            <a:pPr lvl="0">
              <a:spcBef>
                <a:spcPts val="0"/>
              </a:spcBef>
              <a:buNone/>
            </a:pPr>
            <a:endParaRPr lang="en" sz="4000" dirty="0"/>
          </a:p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-Richard Bach</a:t>
            </a:r>
            <a:endParaRPr lang="en" sz="4000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FF9800"/>
                </a:solidFill>
              </a:rPr>
              <a:t>Assessment</a:t>
            </a:r>
            <a:endParaRPr lang="en" sz="6000" dirty="0">
              <a:solidFill>
                <a:srgbClr val="FF9800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What you already know </a:t>
            </a:r>
            <a:endParaRPr lang="en" sz="4400" dirty="0"/>
          </a:p>
        </p:txBody>
      </p:sp>
      <p:pic>
        <p:nvPicPr>
          <p:cNvPr id="215" name="Shape 215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Most Common Medications 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A Review</a:t>
            </a:r>
            <a:endParaRPr lang="en" sz="28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Most Common Labs  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A Review</a:t>
            </a:r>
            <a:endParaRPr lang="en" sz="28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476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Most Common Diagnostics  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A Review</a:t>
            </a:r>
            <a:endParaRPr lang="en" sz="28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413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4" y="868939"/>
            <a:ext cx="5452341" cy="36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14867"/>
            <a:ext cx="4600864" cy="40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7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6" y="289775"/>
            <a:ext cx="6012873" cy="46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9742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120</Words>
  <Application>Microsoft Office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Roboto Condensed Light</vt:lpstr>
      <vt:lpstr>Arvo</vt:lpstr>
      <vt:lpstr>Roboto Condensed</vt:lpstr>
      <vt:lpstr>Salerio template</vt:lpstr>
      <vt:lpstr>Gastrointestinal System</vt:lpstr>
      <vt:lpstr>PowerPoint Presentation</vt:lpstr>
      <vt:lpstr>Assessment</vt:lpstr>
      <vt:lpstr>Most Common Medications </vt:lpstr>
      <vt:lpstr>Most Common Labs  </vt:lpstr>
      <vt:lpstr>Most Common Diagnostics  </vt:lpstr>
      <vt:lpstr>PowerPoint Presentation</vt:lpstr>
      <vt:lpstr>PowerPoint Presentation</vt:lpstr>
      <vt:lpstr>PowerPoint Presentation</vt:lpstr>
      <vt:lpstr>GERD</vt:lpstr>
      <vt:lpstr>Gastritis</vt:lpstr>
      <vt:lpstr>PUD</vt:lpstr>
      <vt:lpstr>Upper GI Bleed</vt:lpstr>
      <vt:lpstr>Food Poisioning </vt:lpstr>
      <vt:lpstr>Priorities</vt:lpstr>
      <vt:lpstr>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GBC</dc:creator>
  <cp:lastModifiedBy>Great Basin College</cp:lastModifiedBy>
  <cp:revision>23</cp:revision>
  <dcterms:modified xsi:type="dcterms:W3CDTF">2017-10-25T14:49:38Z</dcterms:modified>
</cp:coreProperties>
</file>